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embeddedFontLst>
    <p:embeddedFont>
      <p:font typeface="Afek 1.5 AAA" panose="00000500000000000000" pitchFamily="2" charset="-79"/>
      <p:regular r:id="rId29"/>
      <p:bold r:id="rId30"/>
    </p:embeddedFont>
    <p:embeddedFont>
      <p:font typeface="Almoni ML v5 AAA" panose="00000500000000000000" pitchFamily="2" charset="-79"/>
      <p:regular r:id="rId31"/>
      <p:bold r:id="rId32"/>
    </p:embeddedFont>
    <p:embeddedFont>
      <p:font typeface="Almoni ML v5 AAA Medium" panose="00000600000000000000" pitchFamily="2" charset="-79"/>
      <p:regular r:id="rId33"/>
    </p:embeddedFont>
    <p:embeddedFont>
      <p:font typeface="Almoni ML v5 AAA Ultra" panose="00000900000000000000" pitchFamily="2" charset="-79"/>
      <p:bold r:id="rId34"/>
    </p:embeddedFont>
    <p:embeddedFont>
      <p:font typeface="Almoni Tzar ML v5 AAA UltraLigh" panose="00000306000000000000" pitchFamily="2" charset="-79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b MatadorEnHeb Black" panose="00000500000000000000" pitchFamily="50" charset="-79"/>
      <p:regular r:id="rId40"/>
    </p:embeddedFont>
    <p:embeddedFont>
      <p:font typeface="Gill Sans MT" panose="020B0502020104020203" pitchFamily="34" charset="0"/>
      <p:regular r:id="rId41"/>
      <p:bold r:id="rId42"/>
      <p:italic r:id="rId43"/>
      <p:boldItalic r:id="rId44"/>
    </p:embeddedFont>
    <p:embeddedFont>
      <p:font typeface="Noto Sans Hebrew" pitchFamily="2" charset="-79"/>
      <p:regular r:id="rId45"/>
      <p:bold r:id="rId46"/>
    </p:embeddedFont>
    <p:embeddedFont>
      <p:font typeface="Noto Sans Hebrew Black" pitchFamily="2" charset="-79"/>
      <p:bold r:id="rId47"/>
    </p:embeddedFont>
    <p:embeddedFont>
      <p:font typeface="Walbaum Display" panose="02070503090703020303" pitchFamily="18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24701" y="1926411"/>
            <a:ext cx="8390369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ea typeface="Arial Unicode MS" panose="020B0604020202020204" pitchFamily="34" charset="-128"/>
                <a:cs typeface="Almoni ML v5 AAA Ultra" panose="000009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967526" y="1962656"/>
            <a:ext cx="7981337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Ultra" panose="00000900000000000000" pitchFamily="2" charset="-79"/>
              <a:cs typeface="Almoni ML v5 AAA Ultra" panose="000009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ולא 0-10). החלטנו להשלים את החוסרים באמצעות הממוצע של כל עמודת דירוג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77505" y="1632298"/>
            <a:ext cx="11263632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354517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fek 1.5 AAA" panose="00000500000000000000" pitchFamily="2" charset="-79"/>
                <a:cs typeface="Afek 1.5 AAA" panose="00000500000000000000" pitchFamily="2" charset="-79"/>
              </a:rPr>
              <a:t>מידרג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מוסכים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מיזוג אוויר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הדברות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1824</TotalTime>
  <Words>1262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Almoni ML v5 AAA</vt:lpstr>
      <vt:lpstr>Almoni ML v5 AAA Ultra</vt:lpstr>
      <vt:lpstr>Noto Sans Hebrew Black</vt:lpstr>
      <vt:lpstr>Almoni Tzar ML v5 AAA UltraLigh</vt:lpstr>
      <vt:lpstr>Walbaum Display</vt:lpstr>
      <vt:lpstr>Arial</vt:lpstr>
      <vt:lpstr>Fb MatadorEnHeb Black</vt:lpstr>
      <vt:lpstr>Noto Sans Hebrew</vt:lpstr>
      <vt:lpstr>Afek 1.5 AAA</vt:lpstr>
      <vt:lpstr>Gill Sans MT</vt:lpstr>
      <vt:lpstr>Almoni ML v5 AAA Medium</vt:lpstr>
      <vt:lpstr>Calibri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55</cp:revision>
  <dcterms:created xsi:type="dcterms:W3CDTF">2023-02-20T12:04:46Z</dcterms:created>
  <dcterms:modified xsi:type="dcterms:W3CDTF">2023-02-21T18:38:53Z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